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Title of presentation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YOUR NAME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474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INDENTIFY YOUR PROBLEM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1. Outline the water waste problem you have </a:t>
            </a:r>
            <a:r>
              <a:rPr lang="en-AU" dirty="0" smtClean="0"/>
              <a:t>identified</a:t>
            </a:r>
          </a:p>
          <a:p>
            <a:endParaRPr lang="en-AU" dirty="0"/>
          </a:p>
          <a:p>
            <a:r>
              <a:rPr lang="en-AU" dirty="0"/>
              <a:t>2. Outline the solution you have come up with </a:t>
            </a:r>
          </a:p>
          <a:p>
            <a:pPr marL="0" indent="0">
              <a:buNone/>
            </a:pPr>
            <a:r>
              <a:rPr lang="en-AU" dirty="0" smtClean="0"/>
              <a:t>	(</a:t>
            </a:r>
            <a:r>
              <a:rPr lang="en-AU" dirty="0"/>
              <a:t>make sure this is clear and precise</a:t>
            </a:r>
            <a:r>
              <a:rPr lang="en-AU" dirty="0" smtClean="0"/>
              <a:t>)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3.  You must indicate that you know the importance of water in the water cycle.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9872" y="5103712"/>
            <a:ext cx="34901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REMEMBER TO INCLUDE PICTURES AND VISUALS TO MAKE YOUR PRESENTATION EXCITING!</a:t>
            </a:r>
            <a:endParaRPr lang="en-A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2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Describe the components of your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1. Outline your solution </a:t>
            </a:r>
            <a:endParaRPr lang="en-AU" sz="4000" dirty="0" smtClean="0"/>
          </a:p>
          <a:p>
            <a:endParaRPr lang="en-AU" sz="4000" dirty="0"/>
          </a:p>
          <a:p>
            <a:r>
              <a:rPr lang="en-AU" sz="4000" dirty="0"/>
              <a:t>2. </a:t>
            </a:r>
            <a:r>
              <a:rPr lang="en-AU" sz="4000" dirty="0" smtClean="0"/>
              <a:t>What </a:t>
            </a:r>
            <a:r>
              <a:rPr lang="en-AU" sz="4000" dirty="0"/>
              <a:t>are the specific details of your solution, list them.  </a:t>
            </a:r>
            <a:endParaRPr lang="en-AU" sz="4000" dirty="0" smtClean="0"/>
          </a:p>
          <a:p>
            <a:endParaRPr lang="en-AU" sz="4000" dirty="0"/>
          </a:p>
          <a:p>
            <a:r>
              <a:rPr lang="en-AU" sz="4000" dirty="0"/>
              <a:t>3.  Be brief and concise</a:t>
            </a:r>
          </a:p>
        </p:txBody>
      </p:sp>
    </p:spTree>
    <p:extLst>
      <p:ext uri="{BB962C8B-B14F-4D97-AF65-F5344CB8AC3E}">
        <p14:creationId xmlns:p14="http://schemas.microsoft.com/office/powerpoint/2010/main" val="98138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Reasoning?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1.  Describe why your solution will work, make a list of reasons </a:t>
            </a:r>
          </a:p>
          <a:p>
            <a:r>
              <a:rPr lang="en-AU" sz="3600" dirty="0"/>
              <a:t>2.  What are the positives to your solution? (list them also) </a:t>
            </a:r>
          </a:p>
          <a:p>
            <a:r>
              <a:rPr lang="en-AU" sz="3600" dirty="0"/>
              <a:t>3.  This is your time to clearly explain why you have chosen your solution, provide evidence and facts to support your solution </a:t>
            </a:r>
          </a:p>
        </p:txBody>
      </p:sp>
    </p:spTree>
    <p:extLst>
      <p:ext uri="{BB962C8B-B14F-4D97-AF65-F5344CB8AC3E}">
        <p14:creationId xmlns:p14="http://schemas.microsoft.com/office/powerpoint/2010/main" val="270322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Reason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372" y="3412900"/>
            <a:ext cx="9784080" cy="3899723"/>
          </a:xfrm>
        </p:spPr>
        <p:txBody>
          <a:bodyPr>
            <a:normAutofit/>
          </a:bodyPr>
          <a:lstStyle/>
          <a:p>
            <a:pPr algn="ctr"/>
            <a:r>
              <a:rPr lang="en-AU" sz="4000" dirty="0"/>
              <a:t>Describe one of the reasons why your solution will work</a:t>
            </a:r>
          </a:p>
        </p:txBody>
      </p:sp>
    </p:spTree>
    <p:extLst>
      <p:ext uri="{BB962C8B-B14F-4D97-AF65-F5344CB8AC3E}">
        <p14:creationId xmlns:p14="http://schemas.microsoft.com/office/powerpoint/2010/main" val="816388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Reason 2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3570024"/>
            <a:ext cx="9784080" cy="4206240"/>
          </a:xfrm>
        </p:spPr>
        <p:txBody>
          <a:bodyPr>
            <a:normAutofit/>
          </a:bodyPr>
          <a:lstStyle/>
          <a:p>
            <a:pPr algn="ctr"/>
            <a:r>
              <a:rPr lang="en-AU" sz="4000" dirty="0"/>
              <a:t>Describe another reason why your solution will work</a:t>
            </a:r>
          </a:p>
        </p:txBody>
      </p:sp>
    </p:spTree>
    <p:extLst>
      <p:ext uri="{BB962C8B-B14F-4D97-AF65-F5344CB8AC3E}">
        <p14:creationId xmlns:p14="http://schemas.microsoft.com/office/powerpoint/2010/main" val="93305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does this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600" dirty="0"/>
              <a:t>Summarise the positive outcomes for your </a:t>
            </a:r>
            <a:r>
              <a:rPr lang="en-AU" sz="3600" dirty="0" smtClean="0"/>
              <a:t>school</a:t>
            </a:r>
          </a:p>
          <a:p>
            <a:endParaRPr lang="en-AU" sz="3600" dirty="0"/>
          </a:p>
          <a:p>
            <a:r>
              <a:rPr lang="en-AU" sz="3600" dirty="0"/>
              <a:t>How will this solution benefit your school? </a:t>
            </a:r>
            <a:endParaRPr lang="en-AU" sz="3600" dirty="0" smtClean="0"/>
          </a:p>
          <a:p>
            <a:endParaRPr lang="en-AU" sz="3600" dirty="0"/>
          </a:p>
          <a:p>
            <a:r>
              <a:rPr lang="en-AU" sz="3600" dirty="0"/>
              <a:t>How much money will be saved because of the solution you have created? </a:t>
            </a:r>
            <a:endParaRPr lang="en-AU" sz="3600" dirty="0" smtClean="0"/>
          </a:p>
          <a:p>
            <a:endParaRPr lang="en-AU" sz="3600" dirty="0"/>
          </a:p>
          <a:p>
            <a:r>
              <a:rPr lang="en-AU" sz="3600" dirty="0"/>
              <a:t>This is your chance to really capture the audience </a:t>
            </a:r>
          </a:p>
        </p:txBody>
      </p:sp>
    </p:spTree>
    <p:extLst>
      <p:ext uri="{BB962C8B-B14F-4D97-AF65-F5344CB8AC3E}">
        <p14:creationId xmlns:p14="http://schemas.microsoft.com/office/powerpoint/2010/main" val="2809035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2593</TotalTime>
  <Words>191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 Black</vt:lpstr>
      <vt:lpstr>Corbel</vt:lpstr>
      <vt:lpstr>Wingdings</vt:lpstr>
      <vt:lpstr>Banded</vt:lpstr>
      <vt:lpstr>Title of presentation </vt:lpstr>
      <vt:lpstr>INDENTIFY YOUR PROBLEM </vt:lpstr>
      <vt:lpstr>Describe the components of your solution</vt:lpstr>
      <vt:lpstr>Reasoning?</vt:lpstr>
      <vt:lpstr>Reason 1 </vt:lpstr>
      <vt:lpstr>Reason 2 </vt:lpstr>
      <vt:lpstr>What does this mean?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</dc:title>
  <dc:creator>Demi</dc:creator>
  <cp:lastModifiedBy>Demi</cp:lastModifiedBy>
  <cp:revision>1</cp:revision>
  <dcterms:created xsi:type="dcterms:W3CDTF">2013-10-22T08:52:01Z</dcterms:created>
  <dcterms:modified xsi:type="dcterms:W3CDTF">2013-10-24T04:05:02Z</dcterms:modified>
</cp:coreProperties>
</file>